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0399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798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3cab12aa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3cab12aa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64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3cab12aa2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3cab12aa2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442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3cab12aa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3cab12aa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482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3cab12aa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3cab12aa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656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3cab12aa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3cab12aa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29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3cab12aa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3cab12aa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144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3cab12aa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3cab12aa2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122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3cab12aa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3cab12aa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816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3cab12aa2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3cab12aa2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692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3cab12aa2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13cab12aa2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0729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3cab12aa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3cab12aa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576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3cab12aa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3cab12aa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812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3cab12aa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13cab12aa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877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3cab12aa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3cab12aa2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588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3cab12aa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3cab12aa2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673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3cab12aa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3cab12aa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883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3cab12aa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13cab12aa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4564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3cab12aa2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3cab12aa2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548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3cab12aa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13cab12aa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442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3cab12aa2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13cab12aa2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674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3cab12aa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13cab12aa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66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13cab12aa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13cab12aa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1276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3cab12aa2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3cab12aa2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51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3cab12aa2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13cab12aa2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6745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3cab12aa2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13cab12aa2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367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3cab12aa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3cab12aa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520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3cab12aa2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3cab12aa2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222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3cab12aa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3cab12aa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870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13cab12aa2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13cab12aa2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1461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3cab12aa2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13cab12aa2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320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3cab12aa2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3cab12aa2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8007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3cab12aa2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3cab12aa2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37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3cab12aa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3cab12aa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140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13cab12aa2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13cab12aa2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2841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13cab12aa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13cab12aa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6597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13cab12aa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13cab12aa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323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3cab12aa2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13cab12aa2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7344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13cab12aa2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13cab12aa2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3385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3cab12aa2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3cab12aa2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3973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3cab12aa2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13cab12aa2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1749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3cab12aa2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3cab12aa2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2111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3cab12aa2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3cab12aa2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7740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3cab12aa2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13cab12aa2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470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3cab12aa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3cab12aa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0538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13cab12aa2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13cab12aa2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5393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3cab12aa2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13cab12aa2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0563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3cab12aa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3cab12aa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910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13cab12aa2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13cab12aa2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9366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13cab12aa2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13cab12aa2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1265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3cab12aa2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13cab12aa2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570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3cab12aa2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3cab12aa2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0626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3cab12aa2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3cab12aa2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913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3cab12aa2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13cab12aa2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8695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13cab12aa2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13cab12aa2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992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3cab12aa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3cab12aa2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7520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13cab12aa2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13cab12aa2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1671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13cab12aa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13cab12aa2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67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13cab12aa2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13cab12aa2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1153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3cab12aa2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13cab12aa2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7167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3cab12aa2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13cab12aa2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6135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3cab12aa2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13cab12aa2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4947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3cab12aa2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13cab12aa2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379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3cab12aa2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13cab12aa2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2769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3cab12aa2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3cab12aa2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0032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3cab12aa2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3cab12aa2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3cab12aa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13cab12aa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7311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13cab12aa2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13cab12aa2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1157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3cab12aa2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3cab12aa2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7386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3cab12aa2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3cab12aa2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153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3cab12aa2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13cab12aa2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7234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3cab12aa2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3cab12aa2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5681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3cab12aa2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13cab12aa2_1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6721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13cab12aa2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13cab12aa2_1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3737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3cab12aa2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13cab12aa2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67930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3cab12aa2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3cab12aa2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2856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3cab12aa2_1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3cab12aa2_1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88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3cab12aa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3cab12aa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5308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13cab12aa2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13cab12aa2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4450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3cab12aa2_1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13cab12aa2_1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198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3cab12aa2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3cab12aa2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10669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13cab12aa2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13cab12aa2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9567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13cab12aa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13cab12aa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751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3cab12aa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3cab12aa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41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50" dirty="0" smtClean="0"/>
              <a:t>The Hermit Kingdom as seen from Europe</a:t>
            </a:r>
            <a:endParaRPr sz="75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Glyn Ford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9225" y="-28050"/>
            <a:ext cx="3465551" cy="519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250" y="0"/>
            <a:ext cx="34281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586925" y="868113"/>
            <a:ext cx="5112125" cy="34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651927" y="899075"/>
            <a:ext cx="5019249" cy="334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000" y="152400"/>
            <a:ext cx="730800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2775" y="78050"/>
            <a:ext cx="3303075" cy="495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25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525" y="152400"/>
            <a:ext cx="703811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4725" y="78075"/>
            <a:ext cx="3340274" cy="50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9950" y="9045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34588" y="1023826"/>
            <a:ext cx="5274824" cy="296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400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625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250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302388" y="1204714"/>
            <a:ext cx="5501148" cy="309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166325" y="566924"/>
            <a:ext cx="5346202" cy="400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8752" y="631074"/>
            <a:ext cx="5544428" cy="415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0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425" y="152400"/>
            <a:ext cx="6853156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475" y="0"/>
            <a:ext cx="34281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14550" y="653662"/>
            <a:ext cx="5114900" cy="383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688" y="152400"/>
            <a:ext cx="730262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112212" y="664862"/>
            <a:ext cx="5085076" cy="38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507499" y="716075"/>
            <a:ext cx="4959027" cy="371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76312" y="726049"/>
            <a:ext cx="4921876" cy="36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557549" y="705351"/>
            <a:ext cx="4972626" cy="3729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28611" y="684650"/>
            <a:ext cx="5032274" cy="3774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58401" y="686537"/>
            <a:ext cx="5027200" cy="377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750" y="-65200"/>
            <a:ext cx="3515100" cy="527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600" y="76200"/>
            <a:ext cx="6654802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10949" y="575974"/>
            <a:ext cx="5322102" cy="399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205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0" y="152400"/>
            <a:ext cx="862459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88" y="152400"/>
            <a:ext cx="759943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2459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2459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96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850" y="37012"/>
            <a:ext cx="3378825" cy="506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9700" y="152400"/>
            <a:ext cx="274067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00" y="152400"/>
            <a:ext cx="862459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425" y="152400"/>
            <a:ext cx="271940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96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94537" y="713662"/>
            <a:ext cx="4954926" cy="37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8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</Words>
  <Application>Microsoft Office PowerPoint</Application>
  <PresentationFormat>On-screen Show (16:9)</PresentationFormat>
  <Paragraphs>2</Paragraphs>
  <Slides>84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Arial</vt:lpstr>
      <vt:lpstr>Simple Dark</vt:lpstr>
      <vt:lpstr>The Hermit Kingdom as seen from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Hermit Kingdom as seen from Europe</dc:title>
  <cp:lastModifiedBy>Angie</cp:lastModifiedBy>
  <cp:revision>2</cp:revision>
  <dcterms:modified xsi:type="dcterms:W3CDTF">2022-02-24T18:00:07Z</dcterms:modified>
</cp:coreProperties>
</file>